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83" r:id="rId5"/>
    <p:sldId id="285" r:id="rId6"/>
    <p:sldId id="286" r:id="rId7"/>
    <p:sldId id="287" r:id="rId8"/>
    <p:sldId id="288" r:id="rId9"/>
    <p:sldId id="291" r:id="rId10"/>
    <p:sldId id="289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69A64B-357E-4B4C-BA6F-623B855D8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BE8956-C1E8-4371-827E-5F164FB55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53658E-7E6B-4599-9DDB-5308F9471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0AB472-95B6-4FA8-82EB-FE19475BF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D0803-2FDA-4728-A3C3-AE217A136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49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957AB7-3791-4633-82FF-B6C0739D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30B3751-3C35-476A-9CC5-9CCE4388D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6CBD3D-6E5D-4D68-9341-522DF5E9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A9DE59-BAED-4363-95BD-C220250E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D9F822-2932-4AE7-8C0F-54AB2AC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99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4A65B3D-B8CD-4D1A-8D3C-55DC9312D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70C44D-54A7-4A81-B10F-BB542F042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EB033D-57DD-4C7C-80AC-506C3FAF5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552A3A-B811-4EC4-A5E5-E7C03587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1D099E-B422-4E30-875C-96F83889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23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312496-777B-4BA1-957A-90776249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7BA1FA-CF37-442F-8BC5-B5ACE12A5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6B835A-C623-407B-8170-FFA9A497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02892D-F81A-4606-92EA-4FB89BD7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495ABC-B7E4-4283-87B2-B98CCD2A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8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5F87F4-F947-492B-9CC3-72817749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BFF33-FC39-439D-BA29-288829B60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28FECA-5AE3-4E06-A12C-ADC844F7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1C4337-5115-4E02-9E32-8D431C87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480751-B069-440C-8962-2452FBC4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78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E709A9-5239-41E1-AEA6-CCFEFBF2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4A3ED0-ABDD-4118-85B9-E8EF6D170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0D6480F-8E84-4B3C-B47B-6E7B758E8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0B833F1-8C0A-4FFA-AFB5-3E49E51B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DEFD8A-258A-4553-AA85-7E6B90EE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B2E0F44-E429-4BC5-A8B4-9C16E511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01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1E66F2-4976-40F4-B383-35FD7982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273F144-395F-43F4-A703-891A31432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B3D6336-A657-4D6C-8040-64393AA33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63BF44E-ECE3-418F-87AF-5C998C922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ED989FA-D1D9-4E75-AB00-090B35100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16519BF-B080-4735-851B-635FEBEA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1C13903-2EB4-45E7-BD06-D1E12F92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8E4F2CE-6637-43D5-AD5E-80324231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416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28E9A-9982-47A9-BF41-B4D12BE9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F6925DF-3DAF-4964-91E6-B5F9B4F9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CD833C-C8A9-4BA0-BD73-AA73F9A5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08FBB66-AB48-4D54-B927-B9AD54E5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95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29478EA-5D88-4C83-AB78-3D4B8940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4B0BED-F9E8-4E9F-AB27-E2EFA1E4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96ACF2-6111-4B82-8034-F2A6BF85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83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798E1-EFCF-4039-9112-C41B0B65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5B8E68-D9F7-48B6-BAE3-FE6B06CF9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50FE2F-2909-420A-A6E2-30ED4E173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BD5FD4C-51C9-41A0-B485-29FC3E2F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7C208F-2073-4363-B3B2-B5595F2F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0C30BE-EF03-4E33-B6E8-4BC42F9D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64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A4C8B8-50F8-44F2-B6F9-2FEFA1E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AD13A98-8655-4B57-969B-0A959A742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F5C684A-4B6D-45F6-8256-E4AB0FC2D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637CCB-865E-4A00-AC9F-1359D8A9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0C6B66-DA27-4F0B-84EC-C3C4B06E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DCA0DC-4E28-4B2D-8569-B780BD40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09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7380F43-06CC-46ED-979C-A85ECCEC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A66A59-951D-47E1-B565-FE8A71395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4FB246-A7C3-4330-B1FA-DBD4BCE9A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BD112-C5FF-4229-ADEA-6784066AC018}" type="datetimeFigureOut">
              <a:rPr kumimoji="1" lang="ja-JP" altLang="en-US" smtClean="0"/>
              <a:t>2021/12/24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936432-03AC-45E4-9AAB-DF9252923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B25763-1042-46FE-91A7-0B1F35719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4B542-6FC2-468F-A071-3401FD7E3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17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23B0F-1962-459A-8E17-107F56CC0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/>
              <a:t>週報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E2B6CA5-4E97-47F1-AD66-D1463B050C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b="1" dirty="0"/>
              <a:t>12/17~12/24</a:t>
            </a:r>
          </a:p>
          <a:p>
            <a:r>
              <a:rPr lang="en-US" altLang="ja-JP" b="1" dirty="0"/>
              <a:t>21P2033 </a:t>
            </a:r>
            <a:r>
              <a:rPr lang="ja-JP" altLang="en-US" b="1" dirty="0"/>
              <a:t>山田竜輝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00911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82ED89-4A55-4EB9-92CD-17CB6C2B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今後の実施事項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AF59B-2ADF-4BA0-8889-FF2267EC5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自動制御用の</a:t>
            </a:r>
            <a:r>
              <a:rPr kumimoji="1" lang="en-US" altLang="ja-JP" b="1" dirty="0"/>
              <a:t>rover</a:t>
            </a:r>
            <a:r>
              <a:rPr kumimoji="1" lang="ja-JP" altLang="en-US" b="1" dirty="0"/>
              <a:t>作成（ステアリング作成、車両軽量化）</a:t>
            </a:r>
            <a:endParaRPr kumimoji="1" lang="en-US" altLang="ja-JP" b="1" dirty="0"/>
          </a:p>
          <a:p>
            <a:r>
              <a:rPr lang="en-US" altLang="ja-JP" b="1" dirty="0" err="1"/>
              <a:t>xy</a:t>
            </a:r>
            <a:r>
              <a:rPr lang="ja-JP" altLang="en-US" b="1" dirty="0"/>
              <a:t>座標変換の実装確認（最終確認）</a:t>
            </a:r>
            <a:endParaRPr lang="en-US" altLang="ja-JP" b="1" dirty="0"/>
          </a:p>
          <a:p>
            <a:r>
              <a:rPr kumimoji="1" lang="en-US" altLang="ja-JP" b="1" dirty="0"/>
              <a:t>Pixhawk</a:t>
            </a:r>
            <a:r>
              <a:rPr kumimoji="1" lang="ja-JP" altLang="en-US" b="1" dirty="0"/>
              <a:t>の無線通信実装（情報収集）</a:t>
            </a:r>
            <a:endParaRPr kumimoji="1" lang="en-US" altLang="ja-JP" b="1" dirty="0"/>
          </a:p>
          <a:p>
            <a:r>
              <a:rPr lang="ja-JP" altLang="en-US" b="1" dirty="0"/>
              <a:t>赤本</a:t>
            </a:r>
            <a:r>
              <a:rPr lang="en-US" altLang="ja-JP" b="1" dirty="0"/>
              <a:t>5</a:t>
            </a:r>
            <a:r>
              <a:rPr lang="ja-JP" altLang="en-US" b="1" dirty="0"/>
              <a:t>ページ読む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374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71D145-2A2D-425F-AB29-5CAA54B9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今週の実施事項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1670EB-3459-4DA2-857C-D68CF6C7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/>
              <a:t>緯度、経度を</a:t>
            </a:r>
            <a:r>
              <a:rPr lang="en-US" altLang="ja-JP" b="1" dirty="0" err="1"/>
              <a:t>xy</a:t>
            </a:r>
            <a:r>
              <a:rPr lang="ja-JP" altLang="en-US" b="1" dirty="0"/>
              <a:t>座標変換する。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　</a:t>
            </a:r>
            <a:r>
              <a:rPr lang="en-US" altLang="ja-JP" b="1" dirty="0"/>
              <a:t>model</a:t>
            </a:r>
            <a:r>
              <a:rPr lang="ja-JP" altLang="en-US" b="1" dirty="0"/>
              <a:t>、グラフ結果</a:t>
            </a:r>
            <a:endParaRPr lang="en-US" altLang="ja-JP" b="1" dirty="0"/>
          </a:p>
          <a:p>
            <a:r>
              <a:rPr kumimoji="1" lang="ja-JP" altLang="en-US" b="1" dirty="0"/>
              <a:t>自動制御用の</a:t>
            </a:r>
            <a:r>
              <a:rPr kumimoji="1" lang="en-US" altLang="ja-JP" b="1" dirty="0"/>
              <a:t>rover</a:t>
            </a:r>
            <a:r>
              <a:rPr kumimoji="1" lang="ja-JP" altLang="en-US" b="1" dirty="0"/>
              <a:t>作成（</a:t>
            </a:r>
            <a:r>
              <a:rPr lang="en-US" altLang="ja-JP" b="1" dirty="0"/>
              <a:t>LEGO,</a:t>
            </a:r>
            <a:r>
              <a:rPr lang="ja-JP" altLang="en-US" b="1" dirty="0"/>
              <a:t>ブラシレスモーター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  <a:p>
            <a:r>
              <a:rPr lang="ja-JP" altLang="en-US" b="1" dirty="0"/>
              <a:t>プロポを用いて</a:t>
            </a:r>
            <a:r>
              <a:rPr lang="en-US" altLang="ja-JP" b="1" dirty="0"/>
              <a:t>Rover</a:t>
            </a:r>
            <a:r>
              <a:rPr lang="ja-JP" altLang="en-US" b="1" dirty="0"/>
              <a:t>を動かす。</a:t>
            </a:r>
            <a:endParaRPr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　モデル編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b="1" dirty="0"/>
              <a:t>　結果（動画編）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51769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44D87-AAA0-4382-BAA9-4B4A2775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br>
              <a:rPr kumimoji="1" lang="en-US" altLang="ja-JP" b="1" dirty="0"/>
            </a:br>
            <a:r>
              <a:rPr kumimoji="1" lang="ja-JP" altLang="en-US" b="1" dirty="0"/>
              <a:t>　（</a:t>
            </a:r>
            <a:r>
              <a:rPr lang="ja-JP" altLang="en-US" b="1" dirty="0"/>
              <a:t>前回の問題点</a:t>
            </a:r>
            <a:r>
              <a:rPr kumimoji="1" lang="ja-JP" altLang="en-US" b="1" dirty="0"/>
              <a:t>：</a:t>
            </a:r>
            <a:r>
              <a:rPr kumimoji="1" lang="en-US" altLang="ja-JP" b="1" dirty="0"/>
              <a:t>GPS</a:t>
            </a:r>
            <a:r>
              <a:rPr kumimoji="1" lang="ja-JP" altLang="en-US" b="1" dirty="0"/>
              <a:t>の電源が入らない）</a:t>
            </a:r>
            <a:endParaRPr kumimoji="1" lang="ja-JP" altLang="en-US" dirty="0"/>
          </a:p>
        </p:txBody>
      </p:sp>
      <p:pic>
        <p:nvPicPr>
          <p:cNvPr id="4" name="コンテンツ プレースホルダー 12">
            <a:extLst>
              <a:ext uri="{FF2B5EF4-FFF2-40B4-BE49-F238E27FC236}">
                <a16:creationId xmlns:a16="http://schemas.microsoft.com/office/drawing/2014/main" id="{884003F0-6E57-4A3A-8047-F300C1ACC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0" y="2332370"/>
            <a:ext cx="5043980" cy="1658606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2A2B88-E435-483E-ADCC-4E29EA6EF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5728" y="2318149"/>
            <a:ext cx="4460873" cy="334565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B36896-21CA-4DB3-B265-D984FC2CDC02}"/>
              </a:ext>
            </a:extLst>
          </p:cNvPr>
          <p:cNvSpPr txBox="1"/>
          <p:nvPr/>
        </p:nvSpPr>
        <p:spPr>
          <a:xfrm>
            <a:off x="1249348" y="4140849"/>
            <a:ext cx="32127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問題点：</a:t>
            </a:r>
            <a:endParaRPr lang="en-US" altLang="ja-JP" b="1" dirty="0"/>
          </a:p>
          <a:p>
            <a:r>
              <a:rPr kumimoji="1" lang="ja-JP" altLang="en-US" b="1" dirty="0"/>
              <a:t>　</a:t>
            </a:r>
            <a:r>
              <a:rPr kumimoji="1" lang="en-US" altLang="ja-JP" b="1" dirty="0"/>
              <a:t>GPS</a:t>
            </a:r>
            <a:r>
              <a:rPr kumimoji="1" lang="ja-JP" altLang="en-US" b="1" dirty="0"/>
              <a:t>の電源が入らない</a:t>
            </a:r>
            <a:endParaRPr kumimoji="1" lang="en-US" altLang="ja-JP" b="1" dirty="0"/>
          </a:p>
          <a:p>
            <a:r>
              <a:rPr lang="ja-JP" altLang="en-US" b="1" dirty="0"/>
              <a:t>原因：</a:t>
            </a:r>
            <a:endParaRPr lang="en-US" altLang="ja-JP" b="1" dirty="0"/>
          </a:p>
          <a:p>
            <a:r>
              <a:rPr kumimoji="1" lang="ja-JP" altLang="en-US" b="1" dirty="0"/>
              <a:t>　故障</a:t>
            </a:r>
            <a:endParaRPr kumimoji="1" lang="en-US" altLang="ja-JP" b="1" dirty="0"/>
          </a:p>
          <a:p>
            <a:r>
              <a:rPr kumimoji="1" lang="ja-JP" altLang="en-US" b="1" dirty="0"/>
              <a:t>解決方法：</a:t>
            </a:r>
            <a:endParaRPr kumimoji="1" lang="en-US" altLang="ja-JP" b="1" dirty="0"/>
          </a:p>
          <a:p>
            <a:r>
              <a:rPr kumimoji="1" lang="ja-JP" altLang="en-US" b="1" dirty="0"/>
              <a:t>　月曜日別の</a:t>
            </a:r>
            <a:r>
              <a:rPr kumimoji="1" lang="en-US" altLang="ja-JP" b="1" dirty="0"/>
              <a:t>GPS</a:t>
            </a:r>
            <a:r>
              <a:rPr kumimoji="1" lang="ja-JP" altLang="en-US" b="1" dirty="0"/>
              <a:t>回収する。</a:t>
            </a:r>
          </a:p>
        </p:txBody>
      </p:sp>
    </p:spTree>
    <p:extLst>
      <p:ext uri="{BB962C8B-B14F-4D97-AF65-F5344CB8AC3E}">
        <p14:creationId xmlns:p14="http://schemas.microsoft.com/office/powerpoint/2010/main" val="197810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B8B76E-454E-4566-BEAC-3672904B8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r>
              <a:rPr lang="ja-JP" altLang="en-US" b="1" dirty="0"/>
              <a:t>（</a:t>
            </a:r>
            <a:r>
              <a:rPr lang="en-US" altLang="ja-JP" b="1" dirty="0"/>
              <a:t>model</a:t>
            </a:r>
            <a:r>
              <a:rPr lang="ja-JP" altLang="en-US" b="1" dirty="0"/>
              <a:t>）</a:t>
            </a:r>
            <a:endParaRPr kumimoji="1" lang="ja-JP" altLang="en-US" dirty="0"/>
          </a:p>
        </p:txBody>
      </p:sp>
      <p:pic>
        <p:nvPicPr>
          <p:cNvPr id="4" name="コンテンツ プレースホルダー 12">
            <a:extLst>
              <a:ext uri="{FF2B5EF4-FFF2-40B4-BE49-F238E27FC236}">
                <a16:creationId xmlns:a16="http://schemas.microsoft.com/office/drawing/2014/main" id="{783606E4-3169-4693-877D-B2733C0AB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0" y="2332369"/>
            <a:ext cx="10150720" cy="3337849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DB10D45-5970-49CD-A4B1-C9610103D65E}"/>
              </a:ext>
            </a:extLst>
          </p:cNvPr>
          <p:cNvSpPr txBox="1"/>
          <p:nvPr/>
        </p:nvSpPr>
        <p:spPr>
          <a:xfrm>
            <a:off x="6419850" y="1419225"/>
            <a:ext cx="493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To workspace</a:t>
            </a:r>
            <a:r>
              <a:rPr kumimoji="1" lang="ja-JP" altLang="en-US" b="1" dirty="0"/>
              <a:t>に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データ</a:t>
            </a:r>
            <a:r>
              <a:rPr lang="ja-JP" altLang="en-US" b="1" dirty="0"/>
              <a:t>を送る。</a:t>
            </a:r>
            <a:endParaRPr lang="en-US" altLang="ja-JP" b="1" dirty="0"/>
          </a:p>
          <a:p>
            <a:r>
              <a:rPr lang="en-US" altLang="ja-JP" b="1" dirty="0" err="1"/>
              <a:t>Matlab</a:t>
            </a:r>
            <a:r>
              <a:rPr lang="ja-JP" altLang="en-US" b="1" dirty="0"/>
              <a:t>で</a:t>
            </a:r>
            <a:r>
              <a:rPr lang="en-US" altLang="ja-JP" b="1" dirty="0"/>
              <a:t>plot(</a:t>
            </a:r>
            <a:r>
              <a:rPr lang="en-US" altLang="ja-JP" b="1" dirty="0" err="1"/>
              <a:t>x,y</a:t>
            </a:r>
            <a:r>
              <a:rPr lang="en-US" altLang="ja-JP" b="1" dirty="0"/>
              <a:t>)</a:t>
            </a:r>
            <a:r>
              <a:rPr lang="ja-JP" altLang="en-US" b="1" dirty="0"/>
              <a:t>を打つ。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92379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C7550C-9005-4113-AE12-80274E7E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r>
              <a:rPr lang="ja-JP" altLang="en-US" b="1" dirty="0"/>
              <a:t>（結果）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6159AA8-FE49-419D-91F4-0C840C7F3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08" y="1758950"/>
            <a:ext cx="5801784" cy="4351338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4656D9-0631-4E64-898C-7B4CA65E9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3" y="2037316"/>
            <a:ext cx="5059475" cy="37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7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27FC1B-5B6B-4FF9-95B7-A1FC4D84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r>
              <a:rPr lang="ja-JP" altLang="en-US" b="1" dirty="0"/>
              <a:t>（結果）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D73E31C-0FDC-4AE2-A518-84006DC07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1" y="1873250"/>
            <a:ext cx="4789898" cy="4351338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B2C3B6B-E27C-411A-BA0F-31B1959C1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5" y="2429982"/>
            <a:ext cx="5059475" cy="3794606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E4481B93-5998-4F29-9AC9-59007250259F}"/>
              </a:ext>
            </a:extLst>
          </p:cNvPr>
          <p:cNvSpPr/>
          <p:nvPr/>
        </p:nvSpPr>
        <p:spPr>
          <a:xfrm>
            <a:off x="5604874" y="3714750"/>
            <a:ext cx="809625" cy="1171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FBDAA3B-6B8C-463F-9D38-BA606C95F462}"/>
              </a:ext>
            </a:extLst>
          </p:cNvPr>
          <p:cNvSpPr txBox="1"/>
          <p:nvPr/>
        </p:nvSpPr>
        <p:spPr>
          <a:xfrm>
            <a:off x="5767579" y="50768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24C9481-5BDC-406F-9C27-3154D7502053}"/>
              </a:ext>
            </a:extLst>
          </p:cNvPr>
          <p:cNvSpPr/>
          <p:nvPr/>
        </p:nvSpPr>
        <p:spPr>
          <a:xfrm>
            <a:off x="3629025" y="4300537"/>
            <a:ext cx="114300" cy="119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1BABD2FF-87D5-476C-8431-20CFF3ADB5D2}"/>
              </a:ext>
            </a:extLst>
          </p:cNvPr>
          <p:cNvSpPr/>
          <p:nvPr/>
        </p:nvSpPr>
        <p:spPr>
          <a:xfrm>
            <a:off x="3514725" y="4886325"/>
            <a:ext cx="114300" cy="119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B51EA03-6486-4066-8271-13A520AB4DE6}"/>
              </a:ext>
            </a:extLst>
          </p:cNvPr>
          <p:cNvCxnSpPr/>
          <p:nvPr/>
        </p:nvCxnSpPr>
        <p:spPr>
          <a:xfrm>
            <a:off x="3629025" y="4419600"/>
            <a:ext cx="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C068DAC-9AD6-436D-8979-CE174A13426F}"/>
              </a:ext>
            </a:extLst>
          </p:cNvPr>
          <p:cNvSpPr txBox="1"/>
          <p:nvPr/>
        </p:nvSpPr>
        <p:spPr>
          <a:xfrm>
            <a:off x="3629025" y="446829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2</a:t>
            </a:r>
            <a:r>
              <a:rPr kumimoji="1" lang="ja-JP" altLang="en-US" b="1" dirty="0"/>
              <a:t>号館</a:t>
            </a:r>
          </a:p>
        </p:txBody>
      </p:sp>
    </p:spTree>
    <p:extLst>
      <p:ext uri="{BB962C8B-B14F-4D97-AF65-F5344CB8AC3E}">
        <p14:creationId xmlns:p14="http://schemas.microsoft.com/office/powerpoint/2010/main" val="211180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0DD35-0BE9-4B66-82C1-6DE61866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自動制御用の</a:t>
            </a:r>
            <a:r>
              <a:rPr kumimoji="1" lang="en-US" altLang="ja-JP" b="1" dirty="0"/>
              <a:t>rover</a:t>
            </a:r>
            <a:r>
              <a:rPr kumimoji="1" lang="ja-JP" altLang="en-US" b="1" dirty="0"/>
              <a:t>作成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C9E5C79-8B86-4909-93F3-A1B6F9A68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963" y="2234804"/>
            <a:ext cx="4352925" cy="3264693"/>
          </a:xfr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40F82C2-A0C5-43F1-B35F-A66157557908}"/>
              </a:ext>
            </a:extLst>
          </p:cNvPr>
          <p:cNvCxnSpPr/>
          <p:nvPr/>
        </p:nvCxnSpPr>
        <p:spPr>
          <a:xfrm flipV="1">
            <a:off x="2838450" y="1971675"/>
            <a:ext cx="4486275" cy="1971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AE4F7C-363A-4C4E-AA69-9D16F547916F}"/>
              </a:ext>
            </a:extLst>
          </p:cNvPr>
          <p:cNvSpPr txBox="1"/>
          <p:nvPr/>
        </p:nvSpPr>
        <p:spPr>
          <a:xfrm>
            <a:off x="7324725" y="1787009"/>
            <a:ext cx="4854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現状</a:t>
            </a:r>
            <a:r>
              <a:rPr kumimoji="1" lang="en-US" altLang="ja-JP" b="1" dirty="0"/>
              <a:t>Simulink</a:t>
            </a:r>
            <a:r>
              <a:rPr kumimoji="1" lang="ja-JP" altLang="en-US" b="1" dirty="0"/>
              <a:t>で動くモーターを使用している</a:t>
            </a:r>
            <a:endParaRPr kumimoji="1" lang="en-US" altLang="ja-JP" b="1" dirty="0"/>
          </a:p>
          <a:p>
            <a:r>
              <a:rPr lang="en-US" altLang="ja-JP" b="1" dirty="0"/>
              <a:t>A2212/13T 1000Kv</a:t>
            </a:r>
            <a:r>
              <a:rPr lang="ja-JP" altLang="en-US" b="1" dirty="0"/>
              <a:t>ブラシレスモーター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5654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E7A192-1066-4F28-B6BA-51C9640F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プロポを用いた</a:t>
            </a:r>
            <a:r>
              <a:rPr lang="en-US" altLang="ja-JP" b="1" dirty="0"/>
              <a:t>Rover</a:t>
            </a:r>
            <a:r>
              <a:rPr lang="ja-JP" altLang="en-US" b="1" dirty="0"/>
              <a:t>制御（</a:t>
            </a:r>
            <a:r>
              <a:rPr lang="en-US" altLang="ja-JP" b="1" dirty="0"/>
              <a:t>model</a:t>
            </a:r>
            <a:r>
              <a:rPr lang="ja-JP" altLang="en-US" b="1" dirty="0"/>
              <a:t>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0B6FD09-BDFD-4BCC-A655-03006C655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63" y="1825625"/>
            <a:ext cx="9823474" cy="435133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35554E-ECD5-44A7-B003-96A01A4B9227}"/>
              </a:ext>
            </a:extLst>
          </p:cNvPr>
          <p:cNvSpPr txBox="1"/>
          <p:nvPr/>
        </p:nvSpPr>
        <p:spPr>
          <a:xfrm>
            <a:off x="5052261" y="2066925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駆動モーター　　　　　　ステアリングサーボモーター</a:t>
            </a:r>
            <a:endParaRPr kumimoji="1" lang="ja-JP" altLang="en-US" b="1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B3D2355-CBCB-4495-A83C-2BD3ED3F91D3}"/>
              </a:ext>
            </a:extLst>
          </p:cNvPr>
          <p:cNvCxnSpPr/>
          <p:nvPr/>
        </p:nvCxnSpPr>
        <p:spPr>
          <a:xfrm>
            <a:off x="2447925" y="4314825"/>
            <a:ext cx="64103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99EC39E-5E7A-4A5A-8E9E-8B96E65F0690}"/>
              </a:ext>
            </a:extLst>
          </p:cNvPr>
          <p:cNvCxnSpPr/>
          <p:nvPr/>
        </p:nvCxnSpPr>
        <p:spPr>
          <a:xfrm>
            <a:off x="2447925" y="4476750"/>
            <a:ext cx="685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32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4E3E1C-2AD5-492E-9D45-0A25EEF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プロポを用いた</a:t>
            </a:r>
            <a:r>
              <a:rPr lang="en-US" altLang="ja-JP" b="1" dirty="0"/>
              <a:t>Rover</a:t>
            </a:r>
            <a:r>
              <a:rPr lang="ja-JP" altLang="en-US" b="1" dirty="0"/>
              <a:t>制御（動画）</a:t>
            </a:r>
            <a:endParaRPr kumimoji="1" lang="ja-JP" altLang="en-US" dirty="0"/>
          </a:p>
        </p:txBody>
      </p:sp>
      <p:pic>
        <p:nvPicPr>
          <p:cNvPr id="4" name="211224_160132">
            <a:hlinkClick r:id="" action="ppaction://media"/>
            <a:extLst>
              <a:ext uri="{FF2B5EF4-FFF2-40B4-BE49-F238E27FC236}">
                <a16:creationId xmlns:a16="http://schemas.microsoft.com/office/drawing/2014/main" id="{330ADBC0-DB34-48D6-ADA8-A8D1D014D2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0476" y="2486025"/>
            <a:ext cx="4195052" cy="2600325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3C88E2-706F-4B05-BF29-70E321287846}"/>
              </a:ext>
            </a:extLst>
          </p:cNvPr>
          <p:cNvSpPr txBox="1"/>
          <p:nvPr/>
        </p:nvSpPr>
        <p:spPr>
          <a:xfrm>
            <a:off x="8289142" y="2116693"/>
            <a:ext cx="364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送信機と受信機のバインド可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01072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231</Words>
  <Application>Microsoft Office PowerPoint</Application>
  <PresentationFormat>ワイド画面</PresentationFormat>
  <Paragraphs>36</Paragraphs>
  <Slides>10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週報</vt:lpstr>
      <vt:lpstr>今週の実施事項</vt:lpstr>
      <vt:lpstr>緯度・経度をxy座標に変換する 　（前回の問題点：GPSの電源が入らない）</vt:lpstr>
      <vt:lpstr>緯度・経度をxy座標に変換する（model）</vt:lpstr>
      <vt:lpstr>緯度・経度をxy座標に変換する（結果）</vt:lpstr>
      <vt:lpstr>緯度・経度をxy座標に変換する（結果）</vt:lpstr>
      <vt:lpstr>自動制御用のrover作成</vt:lpstr>
      <vt:lpstr>プロポを用いたRover制御（model）</vt:lpstr>
      <vt:lpstr>プロポを用いたRover制御（動画）</vt:lpstr>
      <vt:lpstr>今後の実施事項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週報</dc:title>
  <dc:creator>山田　竜輝</dc:creator>
  <cp:lastModifiedBy>山田　竜輝</cp:lastModifiedBy>
  <cp:revision>45</cp:revision>
  <dcterms:created xsi:type="dcterms:W3CDTF">2021-12-17T09:12:29Z</dcterms:created>
  <dcterms:modified xsi:type="dcterms:W3CDTF">2021-12-24T10:46:29Z</dcterms:modified>
</cp:coreProperties>
</file>